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90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341"/>
    <a:srgbClr val="CC8915"/>
    <a:srgbClr val="CB8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90" y="90"/>
      </p:cViewPr>
      <p:guideLst>
        <p:guide orient="horz" pos="13606"/>
        <p:guide pos="90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8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8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8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2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8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9B794-2424-485A-AFFB-D3A6051E7C2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0A67-8522-4559-9DFA-56196915E9A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9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1452282" y="6142997"/>
            <a:ext cx="26463812" cy="1363678"/>
          </a:xfrm>
        </p:spPr>
        <p:txBody>
          <a:bodyPr>
            <a:noAutofit/>
          </a:bodyPr>
          <a:lstStyle/>
          <a:p>
            <a:r>
              <a:rPr lang="es-ES" sz="12000" b="1" dirty="0" smtClean="0">
                <a:solidFill>
                  <a:srgbClr val="FDC3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ES" sz="12000" b="1" dirty="0">
              <a:solidFill>
                <a:srgbClr val="FDC3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452282" y="7751939"/>
            <a:ext cx="26463812" cy="1344714"/>
          </a:xfrm>
          <a:prstGeom prst="rect">
            <a:avLst/>
          </a:prstGeom>
        </p:spPr>
        <p:txBody>
          <a:bodyPr vert="horz" lIns="295232" tIns="147616" rIns="295232" bIns="147616" rtlCol="0" anchor="ctr">
            <a:noAutofit/>
          </a:bodyPr>
          <a:lstStyle>
            <a:lvl1pPr algn="ctr" defTabSz="2547170" rtl="0" eaLnBrk="1" latinLnBrk="0" hangingPunct="1">
              <a:spcBef>
                <a:spcPct val="0"/>
              </a:spcBef>
              <a:buNone/>
              <a:defRPr sz="122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A</a:t>
            </a:r>
            <a:r>
              <a:rPr lang="it-IT" sz="60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it-IT" sz="60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</a:t>
            </a:r>
            <a:r>
              <a:rPr lang="it-IT" sz="60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C</a:t>
            </a:r>
            <a:r>
              <a:rPr lang="it-IT" sz="60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60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2282" y="9418430"/>
            <a:ext cx="26463811" cy="2576346"/>
          </a:xfrm>
          <a:prstGeom prst="rect">
            <a:avLst/>
          </a:prstGeom>
        </p:spPr>
        <p:txBody>
          <a:bodyPr vert="horz" lIns="295232" tIns="147616" rIns="295232" bIns="147616" rtlCol="0" anchor="ctr">
            <a:noAutofit/>
          </a:bodyPr>
          <a:lstStyle>
            <a:lvl1pPr algn="ctr" defTabSz="2547170" rtl="0" eaLnBrk="1" latinLnBrk="0" hangingPunct="1">
              <a:spcBef>
                <a:spcPct val="0"/>
              </a:spcBef>
              <a:buNone/>
              <a:defRPr sz="1225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E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Filiación Autor A</a:t>
            </a:r>
            <a:endParaRPr lang="es-E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Filiación Autor </a:t>
            </a:r>
            <a:r>
              <a:rPr lang="es-E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s-E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Filiación Autor </a:t>
            </a:r>
            <a:r>
              <a:rPr lang="es-E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r>
              <a:rPr lang="es-E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Email autor A</a:t>
            </a:r>
            <a:endParaRPr lang="es-E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2"/>
            <a:ext cx="28800425" cy="477264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563044"/>
            <a:ext cx="28800425" cy="163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06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25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Usuario de Windows</dc:creator>
  <cp:lastModifiedBy>Nadia Soledad Ricciardelli</cp:lastModifiedBy>
  <cp:revision>23</cp:revision>
  <dcterms:created xsi:type="dcterms:W3CDTF">2023-09-12T13:11:38Z</dcterms:created>
  <dcterms:modified xsi:type="dcterms:W3CDTF">2024-10-24T16:18:31Z</dcterms:modified>
</cp:coreProperties>
</file>