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77" r:id="rId2"/>
    <p:sldId id="257" r:id="rId3"/>
    <p:sldId id="278" r:id="rId4"/>
    <p:sldId id="268" r:id="rId5"/>
  </p:sldIdLst>
  <p:sldSz cx="17610138" cy="9906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55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5D8"/>
    <a:srgbClr val="595959"/>
    <a:srgbClr val="851F1A"/>
    <a:srgbClr val="A6C317"/>
    <a:srgbClr val="F09F0A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59" autoAdjust="0"/>
    <p:restoredTop sz="94269" autoAdjust="0"/>
  </p:normalViewPr>
  <p:slideViewPr>
    <p:cSldViewPr snapToGrid="0">
      <p:cViewPr varScale="1">
        <p:scale>
          <a:sx n="75" d="100"/>
          <a:sy n="75" d="100"/>
        </p:scale>
        <p:origin x="1128" y="78"/>
      </p:cViewPr>
      <p:guideLst>
        <p:guide orient="horz" pos="3120"/>
        <p:guide pos="554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3226" y="-67"/>
      </p:cViewPr>
      <p:guideLst>
        <p:guide orient="horz" pos="3131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AR"/>
              <a:t>Propuesta institucional Dra. Celina Bernal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8C892-942D-4BB1-B22B-D6A086887986}" type="datetimeFigureOut">
              <a:rPr lang="es-AR" smtClean="0"/>
              <a:pPr/>
              <a:t>13/9/2024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3C8EF-5E9B-41A8-A3BD-B9501D33543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6488698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AR"/>
              <a:t>Propuesta institucional Dra. Celina Bernal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176D0-E76B-4E66-925D-92997C7EC0E6}" type="datetimeFigureOut">
              <a:rPr lang="es-AR" smtClean="0"/>
              <a:pPr/>
              <a:t>13/9/2024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4E661-39FA-4EFD-97C2-6152621C461C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3627987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98463" y="1243013"/>
            <a:ext cx="5964237" cy="33559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4E661-39FA-4EFD-97C2-6152621C461C}" type="slidenum">
              <a:rPr lang="es-AR" smtClean="0"/>
              <a:pPr/>
              <a:t>1</a:t>
            </a:fld>
            <a:endParaRPr lang="es-A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15150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Placa para títulos de presentaciones</a:t>
            </a:r>
            <a:endParaRPr/>
          </a:p>
        </p:txBody>
      </p:sp>
      <p:sp>
        <p:nvSpPr>
          <p:cNvPr id="95" name="Google Shape;95;p2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Placa para títulos de presentaciones</a:t>
            </a:r>
            <a:endParaRPr/>
          </a:p>
        </p:txBody>
      </p:sp>
      <p:sp>
        <p:nvSpPr>
          <p:cNvPr id="95" name="Google Shape;95;p2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9796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98463" y="1243013"/>
            <a:ext cx="5964237" cy="33559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4E661-39FA-4EFD-97C2-6152621C461C}" type="slidenum">
              <a:rPr lang="es-AR" smtClean="0"/>
              <a:pPr/>
              <a:t>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9599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1267" y="1621191"/>
            <a:ext cx="13207604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1267" y="5202944"/>
            <a:ext cx="13207604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69DA-8C37-4AB9-B78B-F11A4FB874A5}" type="datetime1">
              <a:rPr lang="es-AR" smtClean="0"/>
              <a:pPr/>
              <a:t>13/9/2024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2747-338A-47F4-8D8B-12DADCEC5E8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7057721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96AFA-CB0D-4D31-9B92-218955FEA61D}" type="datetime1">
              <a:rPr lang="es-AR" smtClean="0"/>
              <a:pPr/>
              <a:t>13/9/2024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2747-338A-47F4-8D8B-12DADCEC5E8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27403105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602255" y="527403"/>
            <a:ext cx="379718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0697" y="527403"/>
            <a:ext cx="11171431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BA0D5-2099-434B-B89B-D4E0FBF3C1E3}" type="datetime1">
              <a:rPr lang="es-AR" smtClean="0"/>
              <a:pPr/>
              <a:t>13/9/2024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2747-338A-47F4-8D8B-12DADCEC5E8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2569698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849B5-3D84-44FE-AA6B-50D18998CFB9}" type="datetime1">
              <a:rPr lang="es-AR" smtClean="0"/>
              <a:pPr/>
              <a:t>13/9/2024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2747-338A-47F4-8D8B-12DADCEC5E8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1147899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525" y="2469622"/>
            <a:ext cx="15188744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1525" y="6629225"/>
            <a:ext cx="15188744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2A87-F07E-492C-9BF1-9C3511DBC32A}" type="datetime1">
              <a:rPr lang="es-AR" smtClean="0"/>
              <a:pPr/>
              <a:t>13/9/2024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2747-338A-47F4-8D8B-12DADCEC5E8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99591943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0697" y="2637014"/>
            <a:ext cx="7484309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15132" y="2637014"/>
            <a:ext cx="7484309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57C8-25E3-470F-8ABF-DB7038C27F6B}" type="datetime1">
              <a:rPr lang="es-AR" smtClean="0"/>
              <a:pPr/>
              <a:t>13/9/2024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2747-338A-47F4-8D8B-12DADCEC5E8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82421324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1" y="527404"/>
            <a:ext cx="15188744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2991" y="2428347"/>
            <a:ext cx="744991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2991" y="3618442"/>
            <a:ext cx="744991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915133" y="2428347"/>
            <a:ext cx="7486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915133" y="3618442"/>
            <a:ext cx="7486602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196A1-3E50-457F-A0DF-0B74265E1B7D}" type="datetime1">
              <a:rPr lang="es-AR" smtClean="0"/>
              <a:pPr/>
              <a:t>13/9/2024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2747-338A-47F4-8D8B-12DADCEC5E8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50998474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58774-FFFE-4044-88BB-6774670445A0}" type="datetime1">
              <a:rPr lang="es-AR" smtClean="0"/>
              <a:pPr/>
              <a:t>13/9/2024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2747-338A-47F4-8D8B-12DADCEC5E8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8722163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63705-4C6A-4AF7-A48F-3EDA9954C3DA}" type="datetime1">
              <a:rPr lang="es-AR" smtClean="0"/>
              <a:pPr/>
              <a:t>13/9/2024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2747-338A-47F4-8D8B-12DADCEC5E8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21986339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6603" y="1426281"/>
            <a:ext cx="8915132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3892B-3BBA-42C0-A69B-58523269A540}" type="datetime1">
              <a:rPr lang="es-AR" smtClean="0"/>
              <a:pPr/>
              <a:t>13/9/2024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2747-338A-47F4-8D8B-12DADCEC5E8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52356019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86603" y="1426281"/>
            <a:ext cx="8915132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E20DA-4538-46D9-A04A-694C1BFC6ED2}" type="datetime1">
              <a:rPr lang="es-AR" smtClean="0"/>
              <a:pPr/>
              <a:t>13/9/2024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02747-338A-47F4-8D8B-12DADCEC5E8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3936578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0697" y="527404"/>
            <a:ext cx="15188744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0697" y="2637014"/>
            <a:ext cx="15188744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0697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0F12E-66C7-49CC-89F4-3DC3F7953DEE}" type="datetime1">
              <a:rPr lang="es-AR" smtClean="0"/>
              <a:pPr/>
              <a:t>13/9/2024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33358" y="9181395"/>
            <a:ext cx="594342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437160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02747-338A-47F4-8D8B-12DADCEC5E87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4393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hf sldNum="0" hdr="0" ftr="0" dt="0"/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EA54D027-5C61-8490-1BFE-46228329AB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6"/>
          <a:stretch/>
        </p:blipFill>
        <p:spPr>
          <a:xfrm>
            <a:off x="1447" y="0"/>
            <a:ext cx="17607244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372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2694008-3251-3335-483A-40B9006C4A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" y="0"/>
            <a:ext cx="17607244" cy="9906000"/>
          </a:xfrm>
          <a:prstGeom prst="rect">
            <a:avLst/>
          </a:prstGeom>
        </p:spPr>
      </p:pic>
      <p:sp>
        <p:nvSpPr>
          <p:cNvPr id="8" name="1 Título">
            <a:extLst>
              <a:ext uri="{FF2B5EF4-FFF2-40B4-BE49-F238E27FC236}">
                <a16:creationId xmlns:a16="http://schemas.microsoft.com/office/drawing/2014/main" id="{36A1F329-9136-DDC2-83FF-E04BADE1B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8050" y="3309937"/>
            <a:ext cx="10714037" cy="32861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ES" altLang="es-AR" sz="8800" b="1" dirty="0">
                <a:solidFill>
                  <a:srgbClr val="0095D8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Título de la presentación</a:t>
            </a:r>
          </a:p>
        </p:txBody>
      </p:sp>
      <p:sp>
        <p:nvSpPr>
          <p:cNvPr id="9" name="2 Marcador de contenido">
            <a:extLst>
              <a:ext uri="{FF2B5EF4-FFF2-40B4-BE49-F238E27FC236}">
                <a16:creationId xmlns:a16="http://schemas.microsoft.com/office/drawing/2014/main" id="{68BB7105-5DAF-DD77-604C-8BF764216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9463" y="7518400"/>
            <a:ext cx="7993062" cy="6477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s-AR" sz="2800" b="1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34" charset="-128"/>
              </a:rPr>
              <a:t>Ing. Humberto Rafael </a:t>
            </a:r>
            <a:r>
              <a:rPr lang="es-AR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34" charset="-128"/>
              </a:rPr>
              <a:t>Ciancaglini</a:t>
            </a:r>
            <a:endParaRPr lang="es-AR" sz="2800" b="1" dirty="0">
              <a:solidFill>
                <a:schemeClr val="tx1">
                  <a:lumMod val="65000"/>
                  <a:lumOff val="35000"/>
                </a:schemeClr>
              </a:solidFill>
              <a:ea typeface="ＭＳ Ｐゴシック" pitchFamily="34" charset="-128"/>
            </a:endParaRPr>
          </a:p>
          <a:p>
            <a:pPr eaLnBrk="1" hangingPunct="1">
              <a:buFontTx/>
              <a:buNone/>
              <a:defRPr/>
            </a:pPr>
            <a:endParaRPr lang="es-ES" altLang="es-AR" sz="2400" dirty="0">
              <a:ea typeface="ＭＳ Ｐゴシック" pitchFamily="34" charset="-128"/>
            </a:endParaRPr>
          </a:p>
        </p:txBody>
      </p:sp>
      <p:sp>
        <p:nvSpPr>
          <p:cNvPr id="10" name="2 Marcador de contenido">
            <a:extLst>
              <a:ext uri="{FF2B5EF4-FFF2-40B4-BE49-F238E27FC236}">
                <a16:creationId xmlns:a16="http://schemas.microsoft.com/office/drawing/2014/main" id="{8BA47F92-CE52-8BB5-18D1-7E9365E1A768}"/>
              </a:ext>
            </a:extLst>
          </p:cNvPr>
          <p:cNvSpPr txBox="1">
            <a:spLocks/>
          </p:cNvSpPr>
          <p:nvPr/>
        </p:nvSpPr>
        <p:spPr bwMode="auto">
          <a:xfrm>
            <a:off x="4589463" y="8166100"/>
            <a:ext cx="79930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  <a:defRPr/>
            </a:pPr>
            <a:r>
              <a:rPr lang="es-AR" sz="2800" kern="0" dirty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pitchFamily="34" charset="-128"/>
              </a:rPr>
              <a:t>Septiembre 2017</a:t>
            </a:r>
          </a:p>
          <a:p>
            <a:pPr eaLnBrk="1" hangingPunct="1">
              <a:buFontTx/>
              <a:buNone/>
              <a:defRPr/>
            </a:pPr>
            <a:endParaRPr lang="es-ES" altLang="es-AR" sz="2400" kern="0" dirty="0">
              <a:ea typeface="ＭＳ Ｐゴシック" pitchFamily="34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12694008-3251-3335-483A-40B9006C4A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" y="0"/>
            <a:ext cx="17607244" cy="9906000"/>
          </a:xfrm>
          <a:prstGeom prst="rect">
            <a:avLst/>
          </a:prstGeom>
        </p:spPr>
      </p:pic>
      <p:sp>
        <p:nvSpPr>
          <p:cNvPr id="6" name="TextBox 3">
            <a:extLst>
              <a:ext uri="{FF2B5EF4-FFF2-40B4-BE49-F238E27FC236}">
                <a16:creationId xmlns:a16="http://schemas.microsoft.com/office/drawing/2014/main" id="{3EE398A7-8DEC-86B8-BB06-28B6A1CE38D7}"/>
              </a:ext>
            </a:extLst>
          </p:cNvPr>
          <p:cNvSpPr txBox="1"/>
          <p:nvPr/>
        </p:nvSpPr>
        <p:spPr>
          <a:xfrm>
            <a:off x="1151453" y="2731105"/>
            <a:ext cx="14519831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/>
            <a:r>
              <a:rPr lang="es-ES" sz="2800" b="0" i="0" dirty="0">
                <a:solidFill>
                  <a:srgbClr val="59595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 </a:t>
            </a:r>
            <a:r>
              <a:rPr lang="es-ES" sz="2800" b="1" i="0" dirty="0">
                <a:solidFill>
                  <a:srgbClr val="59595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Instituto de Tecnología en Polímeros y Nanotecnología</a:t>
            </a:r>
            <a:r>
              <a:rPr lang="es-ES" sz="2800" b="0" i="0" dirty="0">
                <a:solidFill>
                  <a:srgbClr val="59595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es-ES" sz="2800" b="1" i="0" dirty="0">
                <a:solidFill>
                  <a:srgbClr val="59595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ITPN</a:t>
            </a:r>
            <a:r>
              <a:rPr lang="es-ES" sz="2800" b="0" i="0" dirty="0">
                <a:solidFill>
                  <a:srgbClr val="59595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realiza actividades de investigación, desarrollo e innovación (I+D+i) con una temática común a todos los grupos que lo conforman: Polímeros y Nanotecnología.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s-ES" sz="2800" b="0" i="0" dirty="0">
                <a:solidFill>
                  <a:srgbClr val="59595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s-ES" sz="2800" b="0" i="0" dirty="0">
                <a:solidFill>
                  <a:srgbClr val="59595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Las áreas de aplicación incluyen envases y embalajes, materiales biomédicos, aislantes térmicos, materiales para restauración de documentos, alimentos y compuestos de alta prestación, entre otras.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s-ES" sz="2800" b="0" i="0" dirty="0">
                <a:solidFill>
                  <a:srgbClr val="59595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s-ES" sz="2800" b="0" i="0" dirty="0">
                <a:solidFill>
                  <a:srgbClr val="59595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interdisciplinariedad y complementariedad son las principales características del </a:t>
            </a:r>
            <a:r>
              <a:rPr lang="es-ES" sz="2800" b="1" i="0" dirty="0">
                <a:solidFill>
                  <a:srgbClr val="59595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ITPN</a:t>
            </a:r>
            <a:r>
              <a:rPr lang="es-ES" sz="2800" b="0" i="0" dirty="0">
                <a:solidFill>
                  <a:srgbClr val="59595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s-ES" sz="2800" b="0" i="0" dirty="0">
                <a:solidFill>
                  <a:srgbClr val="59595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s-ES" sz="2800" b="0" i="0" dirty="0">
                <a:solidFill>
                  <a:srgbClr val="59595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doble dependencia del instituto (UBA-CONICET) permite transmitir los conocimientos de los docentes/investigadores locales a los estudiantes de la FIUBA y de la UBA en general, a través de cursos y dirección de tesis de grado y posgrado.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es-ES" sz="2800" b="0" i="0" dirty="0">
                <a:solidFill>
                  <a:srgbClr val="59595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91447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48EA993-4F5D-D3A4-6F8B-5772A6A1B8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8479" cy="9906000"/>
          </a:xfrm>
          <a:prstGeom prst="rect">
            <a:avLst/>
          </a:prstGeom>
        </p:spPr>
      </p:pic>
      <p:sp>
        <p:nvSpPr>
          <p:cNvPr id="6" name="1 Título">
            <a:extLst>
              <a:ext uri="{FF2B5EF4-FFF2-40B4-BE49-F238E27FC236}">
                <a16:creationId xmlns:a16="http://schemas.microsoft.com/office/drawing/2014/main" id="{F92649ED-000B-071A-98EE-CF871443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063" y="1331913"/>
            <a:ext cx="7858125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s-ES" altLang="es-AR" sz="4400" b="1" dirty="0">
                <a:solidFill>
                  <a:srgbClr val="0095D8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Subtítulo 02</a:t>
            </a:r>
          </a:p>
        </p:txBody>
      </p:sp>
      <p:sp>
        <p:nvSpPr>
          <p:cNvPr id="7" name="2 Marcador de contenido">
            <a:extLst>
              <a:ext uri="{FF2B5EF4-FFF2-40B4-BE49-F238E27FC236}">
                <a16:creationId xmlns:a16="http://schemas.microsoft.com/office/drawing/2014/main" id="{D3C9E69C-7DE4-E453-FBBD-62CAB8BE7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2063" y="2916239"/>
            <a:ext cx="13076237" cy="2163761"/>
          </a:xfrm>
        </p:spPr>
        <p:txBody>
          <a:bodyPr>
            <a:normAutofit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es-ES" altLang="es-A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Con su </a:t>
            </a:r>
            <a:r>
              <a:rPr lang="es-ES" altLang="es-A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primer graduado en 1870</a:t>
            </a:r>
            <a:r>
              <a:rPr lang="es-ES" altLang="es-A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y más de </a:t>
            </a:r>
            <a:r>
              <a:rPr lang="es-ES" altLang="es-A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35.000 egresados </a:t>
            </a:r>
            <a:r>
              <a:rPr lang="es-ES" altLang="es-A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desde entonces,</a:t>
            </a:r>
            <a:r>
              <a:rPr lang="es-ES" altLang="es-A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es-ES" altLang="es-A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la FIUBA se ha constituido como un factor importante en el desarrollo del país.</a:t>
            </a:r>
          </a:p>
          <a:p>
            <a:pPr marL="0" indent="0" eaLnBrk="1" hangingPunct="1">
              <a:buFontTx/>
              <a:buNone/>
              <a:defRPr/>
            </a:pPr>
            <a:r>
              <a:rPr lang="es-A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Forma parte de la Universidad de Buenos Aires, en la actualidad compuesta por trece facultades.</a:t>
            </a:r>
            <a:endParaRPr lang="es-ES" altLang="es-AR" sz="2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es-ES" altLang="es-AR" sz="2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eaLnBrk="1" hangingPunct="1">
              <a:buFontTx/>
              <a:buNone/>
              <a:defRPr/>
            </a:pPr>
            <a:endParaRPr lang="es-ES" altLang="es-AR" sz="2800" dirty="0">
              <a:solidFill>
                <a:schemeClr val="tx1">
                  <a:lumMod val="65000"/>
                  <a:lumOff val="35000"/>
                </a:scheme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3005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2989</TotalTime>
  <Words>205</Words>
  <Application>Microsoft Office PowerPoint</Application>
  <PresentationFormat>Personalizado</PresentationFormat>
  <Paragraphs>20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Tema de Office</vt:lpstr>
      <vt:lpstr>Presentación de PowerPoint</vt:lpstr>
      <vt:lpstr>Título de la presentación</vt:lpstr>
      <vt:lpstr>Presentación de PowerPoint</vt:lpstr>
      <vt:lpstr>Subtítulo 02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Celina Bernal</dc:creator>
  <cp:lastModifiedBy>María Eugenia Gutiérrez</cp:lastModifiedBy>
  <cp:revision>737</cp:revision>
  <cp:lastPrinted>2018-12-18T15:35:10Z</cp:lastPrinted>
  <dcterms:created xsi:type="dcterms:W3CDTF">2018-12-13T14:10:45Z</dcterms:created>
  <dcterms:modified xsi:type="dcterms:W3CDTF">2024-09-13T17:40:24Z</dcterms:modified>
</cp:coreProperties>
</file>